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7" r:id="rId3"/>
    <p:sldId id="256" r:id="rId4"/>
    <p:sldId id="258" r:id="rId5"/>
    <p:sldId id="259" r:id="rId6"/>
    <p:sldId id="260" r:id="rId7"/>
    <p:sldId id="261" r:id="rId8"/>
    <p:sldId id="264" r:id="rId9"/>
    <p:sldId id="262" r:id="rId10"/>
    <p:sldId id="266" r:id="rId11"/>
    <p:sldId id="267" r:id="rId12"/>
    <p:sldId id="268" r:id="rId13"/>
    <p:sldId id="269" r:id="rId14"/>
    <p:sldId id="270"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7" autoAdjust="0"/>
    <p:restoredTop sz="94660"/>
  </p:normalViewPr>
  <p:slideViewPr>
    <p:cSldViewPr snapToGrid="0">
      <p:cViewPr varScale="1">
        <p:scale>
          <a:sx n="66" d="100"/>
          <a:sy n="66" d="100"/>
        </p:scale>
        <p:origin x="468"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0" Type="http://schemas.openxmlformats.org/officeDocument/2006/relationships/commentAuthors" Target="commentAuthors.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21T22:36:41.205" idx="1">
    <p:pos x="10" y="10"/>
    <p:tex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5D0B90A-CBD3-43D5-B2AC-7E6C27D803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5D0B90A-CBD3-43D5-B2AC-7E6C27D803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5D0B90A-CBD3-43D5-B2AC-7E6C27D803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9025B-5400-45F4-9DB3-0650942317F3}" type="slidenum">
              <a:rPr lang="en-US" smtClean="0"/>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panose="020B0604020202020204"/>
              </a:rPr>
              <a:t>”</a:t>
            </a:r>
            <a:endParaRPr lang="en-US" dirty="0">
              <a:solidFill>
                <a:schemeClr val="accent1">
                  <a:lumMod val="60000"/>
                  <a:lumOff val="40000"/>
                </a:schemeClr>
              </a:solid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5D0B90A-CBD3-43D5-B2AC-7E6C27D803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5D0B90A-CBD3-43D5-B2AC-7E6C27D803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9025B-5400-45F4-9DB3-0650942317F3}" type="slidenum">
              <a:rPr lang="en-US" smtClean="0"/>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endParaRPr lang="en-US"/>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5D0B90A-CBD3-43D5-B2AC-7E6C27D803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5D0B90A-CBD3-43D5-B2AC-7E6C27D803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5D0B90A-CBD3-43D5-B2AC-7E6C27D803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fld id="{65D0B90A-CBD3-43D5-B2AC-7E6C27D803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5D0B90A-CBD3-43D5-B2AC-7E6C27D8031F}"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65D0B90A-CBD3-43D5-B2AC-7E6C27D8031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65D0B90A-CBD3-43D5-B2AC-7E6C27D8031F}"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5D0B90A-CBD3-43D5-B2AC-7E6C27D8031F}"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D0B90A-CBD3-43D5-B2AC-7E6C27D8031F}"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200" indent="0">
              <a:buNone/>
              <a:defRPr sz="1400"/>
            </a:lvl2pPr>
            <a:lvl3pPr marL="914400" indent="0">
              <a:buNone/>
              <a:defRPr sz="1200"/>
            </a:lvl3pPr>
            <a:lvl4pPr marL="1370965" indent="0">
              <a:buNone/>
              <a:defRPr sz="1000"/>
            </a:lvl4pPr>
            <a:lvl5pPr marL="1828165" indent="0">
              <a:buNone/>
              <a:defRPr sz="1000"/>
            </a:lvl5pPr>
            <a:lvl6pPr marL="2285365" indent="0">
              <a:buNone/>
              <a:defRPr sz="1000"/>
            </a:lvl6pPr>
            <a:lvl7pPr marL="2742565" indent="0">
              <a:buNone/>
              <a:defRPr sz="1000"/>
            </a:lvl7pPr>
            <a:lvl8pPr marL="3199130" indent="0">
              <a:buNone/>
              <a:defRPr sz="1000"/>
            </a:lvl8pPr>
            <a:lvl9pPr marL="365633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5D0B90A-CBD3-43D5-B2AC-7E6C27D8031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5D0B90A-CBD3-43D5-B2AC-7E6C27D8031F}"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9025B-5400-45F4-9DB3-0650942317F3}"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65D0B90A-CBD3-43D5-B2AC-7E6C27D8031F}" type="datetimeFigureOut">
              <a:rPr lang="en-US" smtClean="0"/>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489025B-5400-45F4-9DB3-0650942317F3}"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2.jpe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6680" y="2263117"/>
            <a:ext cx="9721726" cy="3880772"/>
          </a:xfrm>
        </p:spPr>
        <p:txBody>
          <a:bodyPr>
            <a:noAutofit/>
          </a:bodyPr>
          <a:lstStyle/>
          <a:p>
            <a:r>
              <a:rPr lang="en-US" sz="9600" dirty="0"/>
              <a:t>  </a:t>
            </a:r>
            <a:r>
              <a:rPr lang="en-US" sz="9600" dirty="0">
                <a:latin typeface="Arial Black" panose="020B0A04020102020204" pitchFamily="34" charset="0"/>
              </a:rPr>
              <a:t>welcome</a:t>
            </a:r>
            <a:endParaRPr lang="en-US" sz="9600" dirty="0">
              <a:latin typeface="Arial Black" panose="020B0A04020102020204" pitchFamily="34" charset="0"/>
            </a:endParaRPr>
          </a:p>
        </p:txBody>
      </p:sp>
      <p:sp>
        <p:nvSpPr>
          <p:cNvPr id="3" name="Content Placeholder 2"/>
          <p:cNvSpPr>
            <a:spLocks noGrp="1"/>
          </p:cNvSpPr>
          <p:nvPr>
            <p:ph idx="1"/>
          </p:nvPr>
        </p:nvSpPr>
        <p:spPr>
          <a:xfrm>
            <a:off x="1584761" y="3859777"/>
            <a:ext cx="9022477" cy="3880773"/>
          </a:xfrm>
        </p:spPr>
        <p:txBody>
          <a:bodyPr>
            <a:normAutofit/>
          </a:bodyPr>
          <a:lstStyle/>
          <a:p>
            <a:r>
              <a:rPr lang="en-US" sz="2400" dirty="0">
                <a:latin typeface="Book Antiqua" panose="02040602050305030304" pitchFamily="18" charset="0"/>
              </a:rPr>
              <a:t>                                                          </a:t>
            </a:r>
            <a:r>
              <a:rPr lang="vi-VN" sz="2400" dirty="0"/>
              <a:t>Lê Thị Hương Trà</a:t>
            </a:r>
            <a:endParaRPr lang="en-US" sz="2400" dirty="0">
              <a:latin typeface="Book Antiqua" panose="0204060205030503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713740" y="611505"/>
            <a:ext cx="9229090" cy="5486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838835" y="489585"/>
            <a:ext cx="9954260" cy="57391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753745" y="779780"/>
            <a:ext cx="9785985" cy="566483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861695" y="582930"/>
            <a:ext cx="9683115" cy="54584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715645" y="525145"/>
            <a:ext cx="10503535" cy="555561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82388" y="204694"/>
            <a:ext cx="7055238" cy="2387600"/>
          </a:xfrm>
        </p:spPr>
        <p:txBody>
          <a:bodyPr>
            <a:normAutofit/>
            <a:scene3d>
              <a:camera prst="perspectiveLeft"/>
              <a:lightRig rig="threePt" dir="t"/>
            </a:scene3d>
          </a:bodyPr>
          <a:lstStyle/>
          <a:p>
            <a:r>
              <a:rPr lang="vi-VN" sz="9600" dirty="0"/>
              <a:t>Khởi động</a:t>
            </a:r>
            <a:endParaRPr lang="en-US" sz="9600" dirty="0"/>
          </a:p>
        </p:txBody>
      </p:sp>
      <p:sp>
        <p:nvSpPr>
          <p:cNvPr id="3" name="Subtitle 2"/>
          <p:cNvSpPr>
            <a:spLocks noGrp="1"/>
          </p:cNvSpPr>
          <p:nvPr>
            <p:ph type="subTitle" idx="1"/>
          </p:nvPr>
        </p:nvSpPr>
        <p:spPr>
          <a:xfrm>
            <a:off x="-242047" y="2729754"/>
            <a:ext cx="11134165" cy="3071906"/>
          </a:xfrm>
        </p:spPr>
        <p:txBody>
          <a:bodyPr>
            <a:normAutofit fontScale="92500"/>
          </a:bodyPr>
          <a:lstStyle/>
          <a:p>
            <a:r>
              <a:rPr lang="vi-VN" sz="6000" dirty="0">
                <a:solidFill>
                  <a:srgbClr val="C00000"/>
                </a:solidFill>
              </a:rPr>
              <a:t>Bài 3: Một số công nghệ phổ biến</a:t>
            </a:r>
            <a:endParaRPr lang="vi-VN" sz="6000" dirty="0">
              <a:solidFill>
                <a:srgbClr val="C00000"/>
              </a:solidFill>
            </a:endParaRPr>
          </a:p>
          <a:p>
            <a:pPr marL="1028700" lvl="1" indent="-571500" algn="l">
              <a:buFont typeface="Wingdings" panose="05000000000000000000" pitchFamily="2" charset="2"/>
              <a:buChar char="q"/>
            </a:pPr>
            <a:r>
              <a:rPr lang="vi-VN" sz="3500" dirty="0">
                <a:solidFill>
                  <a:srgbClr val="C00000"/>
                </a:solidFill>
              </a:rPr>
              <a:t>Công nghệ phổ biến là các công nghệ đóng vai trò quan trọng trong việc tạo ra các sản phẩm hàng hóa cho nền khinh tế. Em hay kể tên những công nghệ phổ biến ngày nay</a:t>
            </a:r>
            <a:r>
              <a:rPr lang="en-US" sz="3500" dirty="0">
                <a:solidFill>
                  <a:srgbClr val="C00000"/>
                </a:solidFill>
              </a:rPr>
              <a:t>              </a:t>
            </a:r>
            <a:endParaRPr lang="en-US" sz="3500" dirty="0">
              <a:solidFill>
                <a:srgbClr val="C00000"/>
              </a:solidFill>
            </a:endParaRPr>
          </a:p>
        </p:txBody>
      </p:sp>
      <p:sp>
        <p:nvSpPr>
          <p:cNvPr id="4" name="Isosceles Triangle 3"/>
          <p:cNvSpPr/>
          <p:nvPr/>
        </p:nvSpPr>
        <p:spPr>
          <a:xfrm>
            <a:off x="6418729" y="1398494"/>
            <a:ext cx="45719" cy="45719"/>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6" name="TextBox 5"/>
          <p:cNvSpPr txBox="1"/>
          <p:nvPr/>
        </p:nvSpPr>
        <p:spPr>
          <a:xfrm>
            <a:off x="2282638" y="3059668"/>
            <a:ext cx="6367182" cy="369332"/>
          </a:xfrm>
          <a:prstGeom prst="rect">
            <a:avLst/>
          </a:prstGeom>
          <a:noFill/>
        </p:spPr>
        <p:txBody>
          <a:bodyPr wrap="square">
            <a:spAutoFit/>
          </a:bodyPr>
          <a:lstStyle/>
          <a:p>
            <a:r>
              <a:rPr lang="vi-VN" sz="1800" dirty="0"/>
              <a:t> </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508000"/>
            <a:ext cx="8596668" cy="1320800"/>
          </a:xfrm>
        </p:spPr>
        <p:txBody>
          <a:bodyPr>
            <a:normAutofit fontScale="90000"/>
          </a:bodyPr>
          <a:lstStyle/>
          <a:p>
            <a:r>
              <a:rPr lang="vi-VN" dirty="0"/>
              <a:t>I. CÔNG NGHỆ TRONG LĨNH VỰC LUYỆN KIM, CƠ KHÍ</a:t>
            </a:r>
            <a:br>
              <a:rPr lang="vi-VN" dirty="0"/>
            </a:br>
            <a:r>
              <a:rPr lang="vi-VN" dirty="0">
                <a:solidFill>
                  <a:srgbClr val="FF0000"/>
                </a:solidFill>
              </a:rPr>
              <a:t>1. Công nghệ luyện kim</a:t>
            </a:r>
            <a:endParaRPr lang="en-US" dirty="0">
              <a:solidFill>
                <a:srgbClr val="FF0000"/>
              </a:solidFill>
            </a:endParaRPr>
          </a:p>
        </p:txBody>
      </p:sp>
      <p:sp>
        <p:nvSpPr>
          <p:cNvPr id="3" name="Content Placeholder 2"/>
          <p:cNvSpPr>
            <a:spLocks noGrp="1"/>
          </p:cNvSpPr>
          <p:nvPr>
            <p:ph idx="1"/>
          </p:nvPr>
        </p:nvSpPr>
        <p:spPr/>
        <p:txBody>
          <a:bodyPr>
            <a:normAutofit/>
          </a:bodyPr>
          <a:lstStyle/>
          <a:p>
            <a:r>
              <a:rPr lang="vi-VN" sz="2400" dirty="0"/>
              <a:t>công nghệ luyện kim là gì?</a:t>
            </a:r>
            <a:endParaRPr lang="vi-VN" sz="2400" dirty="0"/>
          </a:p>
          <a:p>
            <a:r>
              <a:rPr lang="vi-VN" sz="2400" dirty="0"/>
              <a:t>Ưu điểm của công nghệ luyện gang, thép ?</a:t>
            </a:r>
            <a:endParaRPr lang="vi-VN" sz="2400" dirty="0"/>
          </a:p>
          <a:p>
            <a:r>
              <a:rPr lang="vi-VN" sz="2400" dirty="0"/>
              <a:t>Nhược điểm của công nghệ luyện gang, thép ?</a:t>
            </a:r>
            <a:endParaRPr lang="vi-VN" sz="2400" dirty="0"/>
          </a:p>
          <a:p>
            <a:r>
              <a:rPr lang="vi-VN" sz="2400" dirty="0"/>
              <a:t>Sơ đồ lò cao luyện gang gồm mấy bộ phận? đó là những bộ phận nào?</a:t>
            </a:r>
            <a:endParaRPr lang="vi-VN" sz="2400" dirty="0"/>
          </a:p>
          <a:p>
            <a:r>
              <a:rPr lang="vi-VN" sz="2400" dirty="0"/>
              <a:t>Sơ đồ luyện thép hồ quang điện gồm mấy bộ phận? Đó là những bộ phận nào?</a:t>
            </a:r>
            <a:endParaRPr lang="vi-VN"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4000" dirty="0">
                <a:solidFill>
                  <a:schemeClr val="tx1"/>
                </a:solidFill>
              </a:rPr>
              <a:t>Quan sát hai hình ảnh sao và trả lời câu hỏi</a:t>
            </a:r>
            <a:r>
              <a:rPr lang="en-US" sz="4000" dirty="0">
                <a:solidFill>
                  <a:schemeClr val="tx1"/>
                </a:solidFill>
              </a:rPr>
              <a:t> </a:t>
            </a:r>
            <a:r>
              <a:rPr lang="vi-VN" sz="4000" dirty="0">
                <a:solidFill>
                  <a:schemeClr val="tx1"/>
                </a:solidFill>
              </a:rPr>
              <a:t>ở trên:</a:t>
            </a:r>
            <a:endParaRPr lang="en-US" sz="4000" dirty="0">
              <a:solidFill>
                <a:schemeClr val="tx1"/>
              </a:solidFill>
            </a:endParaRPr>
          </a:p>
        </p:txBody>
      </p:sp>
      <p:pic>
        <p:nvPicPr>
          <p:cNvPr id="8" name="Content Placeholder 7"/>
          <p:cNvPicPr>
            <a:picLocks noGrp="1" noChangeAspect="1"/>
          </p:cNvPicPr>
          <p:nvPr>
            <p:ph sz="half" idx="2"/>
          </p:nvPr>
        </p:nvPicPr>
        <p:blipFill>
          <a:blip r:embed="rId1">
            <a:extLst>
              <a:ext uri="{28A0092B-C50C-407E-A947-70E740481C1C}">
                <a14:useLocalDpi xmlns:a14="http://schemas.microsoft.com/office/drawing/2010/main" val="0"/>
              </a:ext>
            </a:extLst>
          </a:blip>
          <a:stretch>
            <a:fillRect/>
          </a:stretch>
        </p:blipFill>
        <p:spPr>
          <a:xfrm>
            <a:off x="5089525" y="2457096"/>
            <a:ext cx="4184650" cy="3288420"/>
          </a:xfrm>
        </p:spPr>
      </p:pic>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flipV="1">
            <a:off x="-9638675" y="7032171"/>
            <a:ext cx="4761875" cy="3726685"/>
          </a:xfrm>
          <a:prstGeom prst="rect">
            <a:avLst/>
          </a:prstGeom>
        </p:spPr>
      </p:pic>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77863" y="2464456"/>
            <a:ext cx="4183062" cy="3273700"/>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Mở ảnh"/>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08000" y="624114"/>
            <a:ext cx="8853713" cy="52977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1"/>
          <a:stretch>
            <a:fillRect/>
          </a:stretch>
        </p:blipFill>
        <p:spPr>
          <a:xfrm>
            <a:off x="755015" y="493395"/>
            <a:ext cx="8996680" cy="6110605"/>
          </a:xfr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descr="image (2)"/>
          <p:cNvPicPr>
            <a:picLocks noChangeAspect="1"/>
          </p:cNvPicPr>
          <p:nvPr>
            <p:ph idx="1"/>
          </p:nvPr>
        </p:nvPicPr>
        <p:blipFill>
          <a:blip r:embed="rId1"/>
          <a:stretch>
            <a:fillRect/>
          </a:stretch>
        </p:blipFill>
        <p:spPr>
          <a:xfrm>
            <a:off x="449580" y="600710"/>
            <a:ext cx="9935210" cy="56559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1" descr="image (3)"/>
          <p:cNvPicPr>
            <a:picLocks noChangeAspect="1"/>
          </p:cNvPicPr>
          <p:nvPr>
            <p:ph idx="1"/>
          </p:nvPr>
        </p:nvPicPr>
        <p:blipFill>
          <a:blip r:embed="rId1"/>
          <a:stretch>
            <a:fillRect/>
          </a:stretch>
        </p:blipFill>
        <p:spPr>
          <a:xfrm>
            <a:off x="663575" y="770255"/>
            <a:ext cx="10511790" cy="527113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vi-VN" altLang="en-US"/>
              <a:t>2.</a:t>
            </a:r>
            <a:r>
              <a:rPr lang="vi-VN" altLang="en-US"/>
              <a:t>Công nghệ trong lĩnh vực điện,điện </a:t>
            </a:r>
            <a:r>
              <a:rPr lang="vi-VN" altLang="en-US"/>
              <a:t>tử</a:t>
            </a:r>
            <a:endParaRPr lang="vi-VN" altLang="en-US"/>
          </a:p>
        </p:txBody>
      </p:sp>
      <p:pic>
        <p:nvPicPr>
          <p:cNvPr id="4" name="Content Placeholder 3" descr="nganh-cong-nghe-o-to-1"/>
          <p:cNvPicPr>
            <a:picLocks noChangeAspect="1"/>
          </p:cNvPicPr>
          <p:nvPr>
            <p:ph sz="half" idx="1"/>
          </p:nvPr>
        </p:nvPicPr>
        <p:blipFill>
          <a:blip r:embed="rId1"/>
          <a:stretch>
            <a:fillRect/>
          </a:stretch>
        </p:blipFill>
        <p:spPr>
          <a:xfrm>
            <a:off x="677545" y="1992630"/>
            <a:ext cx="3479165" cy="3322320"/>
          </a:xfrm>
          <a:prstGeom prst="rect">
            <a:avLst/>
          </a:prstGeom>
        </p:spPr>
      </p:pic>
      <p:pic>
        <p:nvPicPr>
          <p:cNvPr id="5" name="Content Placeholder 4" descr="myhc_103842"/>
          <p:cNvPicPr>
            <a:picLocks noChangeAspect="1"/>
          </p:cNvPicPr>
          <p:nvPr>
            <p:ph sz="half" idx="2"/>
          </p:nvPr>
        </p:nvPicPr>
        <p:blipFill>
          <a:blip r:embed="rId2"/>
          <a:stretch>
            <a:fillRect/>
          </a:stretch>
        </p:blipFill>
        <p:spPr>
          <a:xfrm>
            <a:off x="4274820" y="1992630"/>
            <a:ext cx="2809240" cy="3322320"/>
          </a:xfrm>
          <a:prstGeom prst="rect">
            <a:avLst/>
          </a:prstGeom>
        </p:spPr>
      </p:pic>
      <p:pic>
        <p:nvPicPr>
          <p:cNvPr id="6" name="Picture 5" descr="b1c6b6d596803416c2895cb5f4d9edd4"/>
          <p:cNvPicPr>
            <a:picLocks noChangeAspect="1"/>
          </p:cNvPicPr>
          <p:nvPr/>
        </p:nvPicPr>
        <p:blipFill>
          <a:blip r:embed="rId3"/>
          <a:stretch>
            <a:fillRect/>
          </a:stretch>
        </p:blipFill>
        <p:spPr>
          <a:xfrm>
            <a:off x="7202170" y="1992630"/>
            <a:ext cx="4142105" cy="3321685"/>
          </a:xfrm>
          <a:prstGeom prst="rect">
            <a:avLst/>
          </a:prstGeom>
        </p:spPr>
      </p:pic>
    </p:spTree>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0</TotalTime>
  <Words>709</Words>
  <Application>WPS Presentation</Application>
  <PresentationFormat>Widescreen</PresentationFormat>
  <Paragraphs>23</Paragraphs>
  <Slides>14</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vt:i4>
      </vt:variant>
    </vt:vector>
  </HeadingPairs>
  <TitlesOfParts>
    <vt:vector size="27" baseType="lpstr">
      <vt:lpstr>Arial</vt:lpstr>
      <vt:lpstr>SimSun</vt:lpstr>
      <vt:lpstr>Wingdings</vt:lpstr>
      <vt:lpstr>Wingdings 3</vt:lpstr>
      <vt:lpstr>Arial</vt:lpstr>
      <vt:lpstr>Arial Black</vt:lpstr>
      <vt:lpstr>Book Antiqua</vt:lpstr>
      <vt:lpstr>Trebuchet MS</vt:lpstr>
      <vt:lpstr>Microsoft YaHei</vt:lpstr>
      <vt:lpstr>Arial Unicode MS</vt:lpstr>
      <vt:lpstr>Calibri</vt:lpstr>
      <vt:lpstr>Tahoma</vt:lpstr>
      <vt:lpstr>Facet</vt:lpstr>
      <vt:lpstr>  welcome</vt:lpstr>
      <vt:lpstr>Khởi động</vt:lpstr>
      <vt:lpstr>I. CÔNG NGHỆ TRONG LĨNH VỰC LUYỆN KIM, CƠ KHÍ 1. Công nghệ luyện kim</vt:lpstr>
      <vt:lpstr>Quan sát hai hình ảnh sao và trả lời câu hỏi ở trên: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welcome</dc:title>
  <dc:creator>Administrator</dc:creator>
  <cp:lastModifiedBy>user</cp:lastModifiedBy>
  <cp:revision>6</cp:revision>
  <dcterms:created xsi:type="dcterms:W3CDTF">2022-09-14T03:34:00Z</dcterms:created>
  <dcterms:modified xsi:type="dcterms:W3CDTF">2022-09-21T14:56:16Z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D90C82D9802442C6B050A5BAA871E061</vt:lpwstr>
  </property>
  <property fmtid="{D5CDD505-2E9C-101B-9397-08002B2CF9AE}" pid="3" name="KSOProductBuildVer">
    <vt:lpwstr>1033-11.2.0.11306</vt:lpwstr>
  </property>
</Properties>
</file>